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14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6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619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73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089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37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04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801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14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7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82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86449-8C3C-41C7-895B-163EF571AB63}" type="datetimeFigureOut">
              <a:rPr lang="fi-FI" smtClean="0"/>
              <a:t>23.2.2019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496B-1B34-4C05-942D-2F0D46EEC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77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17939" y="2122870"/>
            <a:ext cx="9144000" cy="2387600"/>
          </a:xfrm>
        </p:spPr>
        <p:txBody>
          <a:bodyPr>
            <a:noAutofit/>
          </a:bodyPr>
          <a:lstStyle/>
          <a:p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smtClean="0"/>
              <a:t>*Aikaa </a:t>
            </a:r>
            <a:r>
              <a:rPr lang="fi-FI" sz="4000" dirty="0" smtClean="0"/>
              <a:t>10-20 sekuntia</a:t>
            </a:r>
            <a:br>
              <a:rPr lang="fi-FI" sz="4000" dirty="0" smtClean="0"/>
            </a:br>
            <a:r>
              <a:rPr lang="fi-FI" sz="4000" dirty="0" smtClean="0"/>
              <a:t>* Tee reitinvalinta</a:t>
            </a:r>
            <a:br>
              <a:rPr lang="fi-FI" sz="4000" dirty="0" smtClean="0"/>
            </a:br>
            <a:r>
              <a:rPr lang="fi-FI" sz="4000" dirty="0" smtClean="0"/>
              <a:t>*Paina oleelliset kohteet mieleen</a:t>
            </a:r>
            <a:br>
              <a:rPr lang="fi-FI" sz="4000" dirty="0" smtClean="0"/>
            </a:br>
            <a:r>
              <a:rPr lang="fi-FI" sz="4000" dirty="0" smtClean="0"/>
              <a:t>* n. 20 sekuntia aikaa piirtää, mitä havainnoit.</a:t>
            </a:r>
            <a:br>
              <a:rPr lang="fi-FI" sz="4000" dirty="0" smtClean="0"/>
            </a:br>
            <a:r>
              <a:rPr lang="fi-FI" sz="4000" dirty="0" smtClean="0"/>
              <a:t>*Kun painat ”Enteriä” esitys alkaa.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smtClean="0"/>
              <a:t>*</a:t>
            </a:r>
            <a:r>
              <a:rPr lang="fi-FI" sz="4000" dirty="0" smtClean="0"/>
              <a:t>Tsemppiä </a:t>
            </a:r>
            <a:r>
              <a:rPr lang="fi-FI" sz="4000" dirty="0" smtClean="0">
                <a:sym typeface="Wingdings" panose="05000000000000000000" pitchFamily="2" charset="2"/>
              </a:rPr>
              <a:t></a:t>
            </a:r>
            <a:endParaRPr lang="fi-FI" sz="4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30481" y="4783016"/>
            <a:ext cx="9144000" cy="1537390"/>
          </a:xfrm>
        </p:spPr>
        <p:txBody>
          <a:bodyPr/>
          <a:lstStyle/>
          <a:p>
            <a:r>
              <a:rPr lang="fi-FI" dirty="0" smtClean="0"/>
              <a:t>Karttapalat: Tuleva FinnSpring </a:t>
            </a:r>
            <a:r>
              <a:rPr lang="fi-FI" dirty="0" smtClean="0"/>
              <a:t>sekä Prisma rastien viereinen maasto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26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3544" r="629" b="13883"/>
          <a:stretch/>
        </p:blipFill>
        <p:spPr>
          <a:xfrm rot="2040000">
            <a:off x="3553344" y="323141"/>
            <a:ext cx="5044720" cy="5687674"/>
          </a:xfrm>
        </p:spPr>
      </p:pic>
    </p:spTree>
    <p:extLst>
      <p:ext uri="{BB962C8B-B14F-4D97-AF65-F5344CB8AC3E}">
        <p14:creationId xmlns:p14="http://schemas.microsoft.com/office/powerpoint/2010/main" val="31251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0"/>
    </mc:Choice>
    <mc:Fallback xmlns="">
      <p:transition spd="slow" advClick="0" advTm="1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PIIRRÄ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86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5" t="1444" b="5224"/>
          <a:stretch/>
        </p:blipFill>
        <p:spPr>
          <a:xfrm rot="-10500000">
            <a:off x="4384583" y="-69694"/>
            <a:ext cx="3049016" cy="712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2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000"/>
    </mc:Choice>
    <mc:Fallback xmlns=""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503385"/>
            <a:ext cx="3301218" cy="1902191"/>
          </a:xfrm>
        </p:spPr>
        <p:txBody>
          <a:bodyPr/>
          <a:lstStyle/>
          <a:p>
            <a:r>
              <a:rPr lang="fi-FI" dirty="0" smtClean="0"/>
              <a:t>PIIRRÄ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18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3000"/>
    </mc:Choice>
    <mc:Fallback xmlns="">
      <p:transition spd="slow" advClick="0" advTm="2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04358" y="1742683"/>
            <a:ext cx="6025568" cy="309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-2249509" y="858838"/>
            <a:ext cx="9144000" cy="1655762"/>
          </a:xfrm>
        </p:spPr>
        <p:txBody>
          <a:bodyPr>
            <a:normAutofit/>
          </a:bodyPr>
          <a:lstStyle/>
          <a:p>
            <a:r>
              <a:rPr lang="fi-FI" sz="4000" dirty="0" smtClean="0"/>
              <a:t>PIIRRÄ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07700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2000"/>
    </mc:Choice>
    <mc:Fallback>
      <p:transition spd="slow" advClick="0" advTm="2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480000">
            <a:off x="3332764" y="1200655"/>
            <a:ext cx="5096057" cy="4163852"/>
          </a:xfrm>
        </p:spPr>
      </p:pic>
    </p:spTree>
    <p:extLst>
      <p:ext uri="{BB962C8B-B14F-4D97-AF65-F5344CB8AC3E}">
        <p14:creationId xmlns:p14="http://schemas.microsoft.com/office/powerpoint/2010/main" val="106961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1331742" y="-270339"/>
            <a:ext cx="9144000" cy="2387600"/>
          </a:xfrm>
        </p:spPr>
        <p:txBody>
          <a:bodyPr/>
          <a:lstStyle/>
          <a:p>
            <a:r>
              <a:rPr lang="fi-FI" dirty="0" smtClean="0"/>
              <a:t>PIIRRÄ!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92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3000"/>
    </mc:Choice>
    <mc:Fallback>
      <p:transition spd="slow" advClick="0" advTm="2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320000">
            <a:off x="4252687" y="628839"/>
            <a:ext cx="3219152" cy="5471047"/>
          </a:xfrm>
        </p:spPr>
      </p:pic>
    </p:spTree>
    <p:extLst>
      <p:ext uri="{BB962C8B-B14F-4D97-AF65-F5344CB8AC3E}">
        <p14:creationId xmlns:p14="http://schemas.microsoft.com/office/powerpoint/2010/main" val="335726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/>
    </mc:Choice>
    <mc:Fallback>
      <p:transition spd="slow" advClick="0" advTm="11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1261403" y="-312542"/>
            <a:ext cx="9144000" cy="2387600"/>
          </a:xfrm>
        </p:spPr>
        <p:txBody>
          <a:bodyPr/>
          <a:lstStyle/>
          <a:p>
            <a:r>
              <a:rPr lang="fi-FI" dirty="0" smtClean="0"/>
              <a:t>PIIRTELE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184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4000"/>
    </mc:Choice>
    <mc:Fallback>
      <p:transition spd="slow" advClick="0" advTm="2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" t="6465" r="9450" b="-1298"/>
          <a:stretch/>
        </p:blipFill>
        <p:spPr>
          <a:xfrm rot="-1440000">
            <a:off x="4139298" y="595672"/>
            <a:ext cx="4147215" cy="5731122"/>
          </a:xfrm>
        </p:spPr>
      </p:pic>
    </p:spTree>
    <p:extLst>
      <p:ext uri="{BB962C8B-B14F-4D97-AF65-F5344CB8AC3E}">
        <p14:creationId xmlns:p14="http://schemas.microsoft.com/office/powerpoint/2010/main" val="189264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/>
    </mc:Choice>
    <mc:Fallback>
      <p:transition spd="slow" advClick="0" advTm="11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0" t="1781" r="7203" b="-55"/>
          <a:stretch/>
        </p:blipFill>
        <p:spPr>
          <a:xfrm rot="-1860000">
            <a:off x="3171594" y="390656"/>
            <a:ext cx="5398375" cy="63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2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8000"/>
    </mc:Choice>
    <mc:Fallback>
      <p:transition spd="slow" advClick="0" advTm="18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1205133" y="0"/>
            <a:ext cx="9144000" cy="2387600"/>
          </a:xfrm>
        </p:spPr>
        <p:txBody>
          <a:bodyPr/>
          <a:lstStyle/>
          <a:p>
            <a:r>
              <a:rPr lang="fi-FI" dirty="0" smtClean="0"/>
              <a:t>PIIRRÄ!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811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8000"/>
    </mc:Choice>
    <mc:Fallback>
      <p:transition spd="slow" advClick="0" advTm="28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60000">
            <a:off x="3650403" y="1101156"/>
            <a:ext cx="5063458" cy="471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1247335" y="-200000"/>
            <a:ext cx="9144000" cy="2387600"/>
          </a:xfrm>
        </p:spPr>
        <p:txBody>
          <a:bodyPr/>
          <a:lstStyle/>
          <a:p>
            <a:r>
              <a:rPr lang="fi-FI" dirty="0" smtClean="0"/>
              <a:t>PIIRRÄ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120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905" y="505101"/>
            <a:ext cx="5438189" cy="6077102"/>
          </a:xfrm>
        </p:spPr>
      </p:pic>
    </p:spTree>
    <p:extLst>
      <p:ext uri="{BB962C8B-B14F-4D97-AF65-F5344CB8AC3E}">
        <p14:creationId xmlns:p14="http://schemas.microsoft.com/office/powerpoint/2010/main" val="296280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740898" y="629994"/>
            <a:ext cx="9144000" cy="2387600"/>
          </a:xfrm>
        </p:spPr>
        <p:txBody>
          <a:bodyPr/>
          <a:lstStyle/>
          <a:p>
            <a:r>
              <a:rPr lang="fi-FI" dirty="0" smtClean="0"/>
              <a:t>JAKSAA </a:t>
            </a:r>
            <a:r>
              <a:rPr lang="fi-FI" dirty="0" smtClean="0"/>
              <a:t>JAKSAA</a:t>
            </a:r>
            <a:r>
              <a:rPr lang="fi-FI" dirty="0" smtClean="0"/>
              <a:t>, ENÄÄ KOLME VÄLIÄ!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616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8" t="4319" r="2367" b="7284"/>
          <a:stretch/>
        </p:blipFill>
        <p:spPr>
          <a:xfrm rot="-2100000">
            <a:off x="3096533" y="663793"/>
            <a:ext cx="6223862" cy="5225322"/>
          </a:xfrm>
        </p:spPr>
      </p:pic>
    </p:spTree>
    <p:extLst>
      <p:ext uri="{BB962C8B-B14F-4D97-AF65-F5344CB8AC3E}">
        <p14:creationId xmlns:p14="http://schemas.microsoft.com/office/powerpoint/2010/main" val="282477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0"/>
    </mc:Choice>
    <mc:Fallback>
      <p:transition spd="slow" advClick="0" advTm="13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5705" y="0"/>
            <a:ext cx="9144000" cy="2387600"/>
          </a:xfrm>
        </p:spPr>
        <p:txBody>
          <a:bodyPr/>
          <a:lstStyle/>
          <a:p>
            <a:r>
              <a:rPr lang="fi-FI" dirty="0" smtClean="0"/>
              <a:t>2 VIIMEISTÄ VÄLIÄ, TARKKANA!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8104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7000"/>
    </mc:Choice>
    <mc:Fallback>
      <p:transition spd="slow"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120000">
            <a:off x="3341266" y="1750752"/>
            <a:ext cx="6185258" cy="3105356"/>
          </a:xfrm>
        </p:spPr>
      </p:pic>
    </p:spTree>
    <p:extLst>
      <p:ext uri="{BB962C8B-B14F-4D97-AF65-F5344CB8AC3E}">
        <p14:creationId xmlns:p14="http://schemas.microsoft.com/office/powerpoint/2010/main" val="85924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123557"/>
            <a:ext cx="9144000" cy="2387600"/>
          </a:xfrm>
        </p:spPr>
        <p:txBody>
          <a:bodyPr/>
          <a:lstStyle/>
          <a:p>
            <a:r>
              <a:rPr lang="fi-FI" dirty="0" smtClean="0"/>
              <a:t>JA VIIMEISTÄ VIEDÄÄN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1419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1000"/>
    </mc:Choice>
    <mc:Fallback>
      <p:transition spd="slow"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4594" cy="1787232"/>
          </a:xfrm>
        </p:spPr>
        <p:txBody>
          <a:bodyPr/>
          <a:lstStyle/>
          <a:p>
            <a:r>
              <a:rPr lang="fi-FI" dirty="0" smtClean="0"/>
              <a:t>PIIRRÄ!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56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430" y="700515"/>
            <a:ext cx="2674401" cy="4487250"/>
          </a:xfrm>
        </p:spPr>
      </p:pic>
    </p:spTree>
    <p:extLst>
      <p:ext uri="{BB962C8B-B14F-4D97-AF65-F5344CB8AC3E}">
        <p14:creationId xmlns:p14="http://schemas.microsoft.com/office/powerpoint/2010/main" val="18205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YLLÄTYS…VIELÄ YKSI VÄLI!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Tulevasta Jukolasta. Toiselta Jukolan ratamestarilta!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17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9000"/>
    </mc:Choice>
    <mc:Fallback>
      <p:transition spd="slow" advClick="0" advTm="19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9" t="-17" r="1853" b="429"/>
          <a:stretch/>
        </p:blipFill>
        <p:spPr>
          <a:xfrm rot="-2100000">
            <a:off x="2421262" y="88779"/>
            <a:ext cx="7187879" cy="6218610"/>
          </a:xfrm>
        </p:spPr>
      </p:pic>
    </p:spTree>
    <p:extLst>
      <p:ext uri="{BB962C8B-B14F-4D97-AF65-F5344CB8AC3E}">
        <p14:creationId xmlns:p14="http://schemas.microsoft.com/office/powerpoint/2010/main" val="2055285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Nyt voit rauhassa katsoa, miten rastivälit sujuivat.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WELL DONE.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43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2600000">
            <a:off x="3761420" y="957767"/>
            <a:ext cx="3619153" cy="5037470"/>
          </a:xfrm>
        </p:spPr>
      </p:pic>
    </p:spTree>
    <p:extLst>
      <p:ext uri="{BB962C8B-B14F-4D97-AF65-F5344CB8AC3E}">
        <p14:creationId xmlns:p14="http://schemas.microsoft.com/office/powerpoint/2010/main" val="2537813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PIIRRÄ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109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00"/>
    </mc:Choice>
    <mc:Fallback>
      <p:transition spd="slow" advTm="16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9" t="3610" r="8780" b="-1967"/>
          <a:stretch/>
        </p:blipFill>
        <p:spPr>
          <a:xfrm rot="14220000">
            <a:off x="3071546" y="1509511"/>
            <a:ext cx="5379352" cy="4004479"/>
          </a:xfrm>
        </p:spPr>
      </p:pic>
    </p:spTree>
    <p:extLst>
      <p:ext uri="{BB962C8B-B14F-4D97-AF65-F5344CB8AC3E}">
        <p14:creationId xmlns:p14="http://schemas.microsoft.com/office/powerpoint/2010/main" val="128570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PIIRRÄ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159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00000">
            <a:off x="3240567" y="1843146"/>
            <a:ext cx="6203232" cy="3197542"/>
          </a:xfrm>
        </p:spPr>
      </p:pic>
    </p:spTree>
    <p:extLst>
      <p:ext uri="{BB962C8B-B14F-4D97-AF65-F5344CB8AC3E}">
        <p14:creationId xmlns:p14="http://schemas.microsoft.com/office/powerpoint/2010/main" val="164783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629994"/>
            <a:ext cx="4553243" cy="1353551"/>
          </a:xfrm>
        </p:spPr>
        <p:txBody>
          <a:bodyPr/>
          <a:lstStyle/>
          <a:p>
            <a:r>
              <a:rPr lang="fi-FI" dirty="0" smtClean="0"/>
              <a:t>PIIRRÄ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777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56</Words>
  <Application>Microsoft Office PowerPoint</Application>
  <PresentationFormat>Laajakuva</PresentationFormat>
  <Paragraphs>19</Paragraphs>
  <Slides>33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Office-teema</vt:lpstr>
      <vt:lpstr> *Aikaa 10-20 sekuntia * Tee reitinvalinta *Paina oleelliset kohteet mieleen * n. 20 sekuntia aikaa piirtää, mitä havainnoit. *Kun painat ”Enteriä” esitys alkaa. *Tsemppiä </vt:lpstr>
      <vt:lpstr>PowerPoint-esitys</vt:lpstr>
      <vt:lpstr>PIIRRÄ!</vt:lpstr>
      <vt:lpstr>PowerPoint-esitys</vt:lpstr>
      <vt:lpstr>PIIRRÄ</vt:lpstr>
      <vt:lpstr>PowerPoint-esitys</vt:lpstr>
      <vt:lpstr>PIIRRÄ</vt:lpstr>
      <vt:lpstr>PowerPoint-esitys</vt:lpstr>
      <vt:lpstr>PIIRRÄ</vt:lpstr>
      <vt:lpstr>PowerPoint-esitys</vt:lpstr>
      <vt:lpstr>PIIRRÄ</vt:lpstr>
      <vt:lpstr>PowerPoint-esitys</vt:lpstr>
      <vt:lpstr>PIIRRÄ</vt:lpstr>
      <vt:lpstr>PowerPoint-esitys</vt:lpstr>
      <vt:lpstr>PowerPoint-esitys</vt:lpstr>
      <vt:lpstr>PowerPoint-esitys</vt:lpstr>
      <vt:lpstr>PIIRRÄ!</vt:lpstr>
      <vt:lpstr>PowerPoint-esitys</vt:lpstr>
      <vt:lpstr>PIIRTELE</vt:lpstr>
      <vt:lpstr>PowerPoint-esitys</vt:lpstr>
      <vt:lpstr>PIIRRÄ!</vt:lpstr>
      <vt:lpstr>PowerPoint-esitys</vt:lpstr>
      <vt:lpstr>PIIRRÄ</vt:lpstr>
      <vt:lpstr>PowerPoint-esitys</vt:lpstr>
      <vt:lpstr>JAKSAA JAKSAA, ENÄÄ KOLME VÄLIÄ!</vt:lpstr>
      <vt:lpstr>PowerPoint-esitys</vt:lpstr>
      <vt:lpstr>2 VIIMEISTÄ VÄLIÄ, TARKKANA!</vt:lpstr>
      <vt:lpstr>PowerPoint-esitys</vt:lpstr>
      <vt:lpstr>JA VIIMEISTÄ VIEDÄÄN </vt:lpstr>
      <vt:lpstr>PowerPoint-esitys</vt:lpstr>
      <vt:lpstr>YLLÄTYS…VIELÄ YKSI VÄLI!  Tulevasta Jukolasta. Toiselta Jukolan ratamestarilta!</vt:lpstr>
      <vt:lpstr>PowerPoint-esitys</vt:lpstr>
      <vt:lpstr>Nyt voit rauhassa katsoa, miten rastivälit sujuivat.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Aikaa 10-20 sekuntia * Tee reitinvalinta *Kun kuva häviää, piirrä oleelliset kohteet</dc:title>
  <dc:creator>Henna</dc:creator>
  <cp:lastModifiedBy>Henna</cp:lastModifiedBy>
  <cp:revision>22</cp:revision>
  <dcterms:created xsi:type="dcterms:W3CDTF">2019-02-15T17:04:34Z</dcterms:created>
  <dcterms:modified xsi:type="dcterms:W3CDTF">2019-02-23T15:18:20Z</dcterms:modified>
</cp:coreProperties>
</file>